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5"/>
  </p:notesMasterIdLst>
  <p:handoutMasterIdLst>
    <p:handoutMasterId r:id="rId56"/>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305" r:id="rId40"/>
    <p:sldId id="306" r:id="rId41"/>
    <p:sldId id="287" r:id="rId42"/>
    <p:sldId id="288" r:id="rId43"/>
    <p:sldId id="289" r:id="rId44"/>
    <p:sldId id="290" r:id="rId45"/>
    <p:sldId id="298" r:id="rId46"/>
    <p:sldId id="291" r:id="rId47"/>
    <p:sldId id="292" r:id="rId48"/>
    <p:sldId id="293" r:id="rId49"/>
    <p:sldId id="303" r:id="rId50"/>
    <p:sldId id="294" r:id="rId51"/>
    <p:sldId id="295" r:id="rId52"/>
    <p:sldId id="296" r:id="rId53"/>
    <p:sldId id="297" r:id="rId5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59277" autoAdjust="0"/>
  </p:normalViewPr>
  <p:slideViewPr>
    <p:cSldViewPr snapToGrid="0">
      <p:cViewPr varScale="1">
        <p:scale>
          <a:sx n="35" d="100"/>
          <a:sy n="35" d="100"/>
        </p:scale>
        <p:origin x="636" y="60"/>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15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23/03/2016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23/03/2016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setup</a:t>
            </a:r>
            <a:r>
              <a:rPr lang="en-US" baseline="0" dirty="0" smtClean="0"/>
              <a:t> </a:t>
            </a:r>
            <a:r>
              <a:rPr lang="en-US" dirty="0" smtClean="0"/>
              <a:t>recipe to the workstation 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r>
              <a:rPr lang="en-US" dirty="0" smtClean="0"/>
              <a:t>.</a:t>
            </a:r>
          </a:p>
          <a:p>
            <a:endParaRPr lang="en-US" dirty="0" smtClean="0"/>
          </a:p>
          <a:p>
            <a:r>
              <a:rPr lang="en-US" dirty="0" smtClean="0"/>
              <a:t>We</a:t>
            </a:r>
            <a:r>
              <a:rPr lang="en-US" baseline="0" dirty="0" smtClean="0"/>
              <a:t> see this failed because </a:t>
            </a:r>
            <a:r>
              <a:rPr lang="en-US" baseline="0" dirty="0" err="1" smtClean="0"/>
              <a:t>Git</a:t>
            </a:r>
            <a:r>
              <a:rPr lang="en-US" baseline="0" dirty="0" smtClean="0"/>
              <a:t> needs to keep track of who changed what, and we haven’t told </a:t>
            </a:r>
            <a:r>
              <a:rPr lang="en-US" baseline="0" dirty="0" err="1" smtClean="0"/>
              <a:t>Git</a:t>
            </a:r>
            <a:r>
              <a:rPr lang="en-US" baseline="0" dirty="0" smtClean="0"/>
              <a:t> who we are yet!  Luckily, </a:t>
            </a:r>
            <a:r>
              <a:rPr lang="en-US" baseline="0" dirty="0" err="1" smtClean="0"/>
              <a:t>Git</a:t>
            </a:r>
            <a:r>
              <a:rPr lang="en-US" baseline="0" dirty="0" smtClean="0"/>
              <a:t> is nice enough to tell us exactly what we need to do to identify ourselves for all future </a:t>
            </a:r>
            <a:r>
              <a:rPr lang="en-US" baseline="0" dirty="0" err="1" smtClean="0"/>
              <a:t>git</a:t>
            </a:r>
            <a:r>
              <a:rPr lang="en-US" baseline="0" dirty="0" smtClean="0"/>
              <a: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r>
              <a:rPr lang="en-US" dirty="0" smtClean="0"/>
              <a:t>.</a:t>
            </a:r>
          </a:p>
          <a:p>
            <a:endParaRPr lang="en-US" dirty="0" smtClean="0"/>
          </a:p>
          <a:p>
            <a:r>
              <a:rPr lang="en-US" smtClean="0"/>
              <a:t>Every</a:t>
            </a:r>
            <a:r>
              <a:rPr lang="en-US" baseline="0" smtClean="0"/>
              <a:t>thing </a:t>
            </a:r>
            <a:r>
              <a:rPr lang="en-US" baseline="0" dirty="0" smtClean="0"/>
              <a:t>looks good.  Can run </a:t>
            </a:r>
            <a:r>
              <a:rPr lang="en-US" b="1" baseline="0" dirty="0" err="1" smtClean="0"/>
              <a:t>git</a:t>
            </a:r>
            <a:r>
              <a:rPr lang="en-US" b="1" baseline="0" dirty="0" smtClean="0"/>
              <a:t> status</a:t>
            </a:r>
            <a:r>
              <a:rPr lang="en-US" b="0" baseline="0" dirty="0" smtClean="0"/>
              <a:t> again to make sure that all of the changes were committed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65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Setting the Web Server in a new cookbook with the resources you have defined and </a:t>
            </a:r>
            <a:r>
              <a:rPr lang="en-US" baseline="0" smtClean="0"/>
              <a:t>then applying it to the system demonstrates </a:t>
            </a:r>
            <a:r>
              <a:rPr lang="en-US" baseline="0" dirty="0" smtClean="0"/>
              <a:t>that you understand the fundamentals of Chef.</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daringfireball.net/projects/markdown/syntax"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b="1" dirty="0" smtClean="0"/>
              <a:t>$ </a:t>
            </a:r>
            <a:r>
              <a:rPr lang="en-US" b="1" dirty="0" err="1" smtClean="0"/>
              <a:t>mkdir</a:t>
            </a:r>
            <a:r>
              <a:rPr lang="en-US" b="1" dirty="0" smtClean="0"/>
              <a:t> cookbooks</a:t>
            </a:r>
            <a:endParaRPr lang="en-US" b="1"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err="1" smtClean="0"/>
              <a:t>setup.rb</a:t>
            </a:r>
            <a:r>
              <a:rPr lang="en-US" sz="3600" smtClean="0"/>
              <a:t> cookbooks/workstation/recipes</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b="1" dirty="0" smtClean="0"/>
              <a:t>$ tree cookbooks/workstation</a:t>
            </a:r>
            <a:endParaRPr lang="en-US" b="1"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git commit -m "Initial commit"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Add User Info to </a:t>
            </a:r>
            <a:r>
              <a:rPr lang="en-US" dirty="0" err="1" smtClean="0"/>
              <a:t>Git</a:t>
            </a:r>
            <a:r>
              <a:rPr lang="en-US" dirty="0" smtClean="0"/>
              <a:t> </a:t>
            </a:r>
            <a:r>
              <a:rPr lang="en-US" dirty="0" err="1" smtClean="0"/>
              <a:t>Config</a:t>
            </a:r>
            <a:endParaRPr lang="en-US" dirty="0"/>
          </a:p>
        </p:txBody>
      </p:sp>
      <p:sp>
        <p:nvSpPr>
          <p:cNvPr id="4" name="Text Placeholder 3"/>
          <p:cNvSpPr>
            <a:spLocks noGrp="1"/>
          </p:cNvSpPr>
          <p:nvPr>
            <p:ph type="body" sz="quarter" idx="11"/>
          </p:nvPr>
        </p:nvSpPr>
        <p:spPr>
          <a:xfrm>
            <a:off x="1121104" y="1269114"/>
            <a:ext cx="14422528" cy="729785"/>
          </a:xfrm>
        </p:spPr>
        <p:txBody>
          <a:bodyPr/>
          <a:lstStyle/>
          <a:p>
            <a:r>
              <a:rPr lang="en-US" dirty="0" err="1"/>
              <a:t>git</a:t>
            </a:r>
            <a:r>
              <a:rPr lang="en-US" dirty="0"/>
              <a:t> </a:t>
            </a:r>
            <a:r>
              <a:rPr lang="en-US" dirty="0" err="1"/>
              <a:t>config</a:t>
            </a:r>
            <a:r>
              <a:rPr lang="en-US" dirty="0"/>
              <a:t> --global user.name "Your Name</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
        <p:nvSpPr>
          <p:cNvPr id="7" name="Text Placeholder 3"/>
          <p:cNvSpPr txBox="1">
            <a:spLocks/>
          </p:cNvSpPr>
          <p:nvPr/>
        </p:nvSpPr>
        <p:spPr bwMode="white">
          <a:xfrm>
            <a:off x="1121104" y="2883344"/>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b="1"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err="1" smtClean="0"/>
              <a:t>git</a:t>
            </a:r>
            <a:r>
              <a:rPr lang="en-US" dirty="0" smtClean="0"/>
              <a:t> </a:t>
            </a:r>
            <a:r>
              <a:rPr lang="en-US" dirty="0" err="1" smtClean="0"/>
              <a:t>config</a:t>
            </a:r>
            <a:r>
              <a:rPr lang="en-US" dirty="0" smtClean="0"/>
              <a:t> --global </a:t>
            </a:r>
            <a:r>
              <a:rPr lang="en-US" dirty="0" err="1" smtClean="0"/>
              <a:t>user.email</a:t>
            </a:r>
            <a:r>
              <a:rPr lang="en-US" dirty="0" smtClean="0"/>
              <a:t> “you@company.com"</a:t>
            </a:r>
            <a:endParaRPr lang="en-US" dirty="0"/>
          </a:p>
        </p:txBody>
      </p:sp>
    </p:spTree>
    <p:extLst>
      <p:ext uri="{BB962C8B-B14F-4D97-AF65-F5344CB8AC3E}">
        <p14:creationId xmlns:p14="http://schemas.microsoft.com/office/powerpoint/2010/main" val="261085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a37ff83] Initial commit</a:t>
            </a:r>
          </a:p>
          <a:p>
            <a:r>
              <a:rPr lang="en-US" dirty="0"/>
              <a:t> 12 files changed, 208 insertions(+)</a:t>
            </a:r>
          </a:p>
          <a:p>
            <a:r>
              <a:rPr lang="en-US" dirty="0"/>
              <a:t> create mode 100644 .</a:t>
            </a:r>
            <a:r>
              <a:rPr lang="en-US" dirty="0" err="1"/>
              <a:t>gitignore</a:t>
            </a:r>
            <a:endParaRPr lang="en-US" dirty="0"/>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README.md</a:t>
            </a:r>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r>
              <a:rPr lang="en-US" dirty="0"/>
              <a:t> create mode 100644 recipes/</a:t>
            </a:r>
            <a:r>
              <a:rPr lang="en-US" dirty="0" err="1"/>
              <a:t>setup.rb</a:t>
            </a:r>
            <a:endParaRPr lang="en-US" dirty="0"/>
          </a:p>
          <a:p>
            <a:r>
              <a:rPr lang="en-US" dirty="0"/>
              <a:t> create mode 100644 spec/</a:t>
            </a:r>
            <a:r>
              <a:rPr lang="en-US" dirty="0" err="1"/>
              <a:t>spec_helper.rb</a:t>
            </a:r>
            <a:endParaRPr lang="en-US" dirty="0"/>
          </a:p>
          <a:p>
            <a:r>
              <a:rPr lang="en-US" dirty="0"/>
              <a:t> create mode 100644 spec/unit/recipes/</a:t>
            </a:r>
            <a:r>
              <a:rPr lang="en-US" dirty="0" err="1"/>
              <a:t>default_spec.rb</a:t>
            </a:r>
            <a:endParaRPr lang="en-US" dirty="0"/>
          </a:p>
          <a:p>
            <a:r>
              <a:rPr lang="en-US" dirty="0"/>
              <a:t> create mode 100644 test/integration/default/</a:t>
            </a:r>
            <a:r>
              <a:rPr lang="en-US" dirty="0" err="1"/>
              <a:t>serverspec</a:t>
            </a:r>
            <a:r>
              <a:rPr lang="en-US" dirty="0"/>
              <a:t>/</a:t>
            </a:r>
            <a:r>
              <a:rPr lang="en-US" dirty="0" err="1"/>
              <a:t>default_spec.rb</a:t>
            </a:r>
            <a:endParaRPr lang="en-US" dirty="0"/>
          </a:p>
          <a:p>
            <a:r>
              <a:rPr lang="en-US" dirty="0"/>
              <a:t> create mode 100644 test/integration/helpers/</a:t>
            </a:r>
            <a:r>
              <a:rPr lang="en-US" dirty="0" err="1"/>
              <a:t>serverspec</a:t>
            </a:r>
            <a:r>
              <a:rPr lang="en-US" dirty="0"/>
              <a:t>/</a:t>
            </a:r>
            <a:r>
              <a:rPr lang="en-US" dirty="0" err="1"/>
              <a:t>spec_helper.rb</a:t>
            </a:r>
            <a:endParaRPr lang="en-US" dirty="0"/>
          </a:p>
        </p:txBody>
      </p:sp>
      <p:sp>
        <p:nvSpPr>
          <p:cNvPr id="4" name="Text Placeholder 3"/>
          <p:cNvSpPr>
            <a:spLocks noGrp="1"/>
          </p:cNvSpPr>
          <p:nvPr>
            <p:ph type="body" sz="quarter" idx="11"/>
          </p:nvPr>
        </p:nvSpPr>
        <p:spPr/>
        <p:txBody>
          <a:bodyPr/>
          <a:lstStyle/>
          <a:p>
            <a:r>
              <a:rPr lang="en-US" dirty="0" smtClean="0"/>
              <a:t>$ git commit -m "Initial commit"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92904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37</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cookbooks/apache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-z cookbooks/apache/recipes/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200" indent="-457200">
              <a:lnSpc>
                <a:spcPct val="120000"/>
              </a:lnSpc>
              <a:buFont typeface="Wingdings" charset="2"/>
              <a:buChar char="ü"/>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200" indent="-457200">
              <a:lnSpc>
                <a:spcPct val="120000"/>
              </a:lnSpc>
              <a:buFont typeface="Wingdings" charset="2"/>
              <a:buChar char="ü"/>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200" indent="-457200">
              <a:lnSpc>
                <a:spcPct val="120000"/>
              </a:lnSpc>
              <a:buFont typeface="Wingdings" charset="2"/>
              <a:buChar char="ü"/>
            </a:pPr>
            <a:r>
              <a:rPr lang="en-US" sz="3200" dirty="0" smtClean="0"/>
              <a:t>Apply the recipe with </a:t>
            </a:r>
            <a:r>
              <a:rPr lang="en-US" sz="3200" dirty="0" smtClean="0">
                <a:latin typeface="+mj-lt"/>
                <a:cs typeface="Courier New" panose="02070309020205020404" pitchFamily="49" charset="0"/>
              </a:rPr>
              <a:t>chef-client</a:t>
            </a:r>
          </a:p>
          <a:p>
            <a:pPr marL="457200" indent="-457200">
              <a:lnSpc>
                <a:spcPct val="120000"/>
              </a:lnSpc>
              <a:buFont typeface="Wingdings" charset="2"/>
              <a:buChar char="ü"/>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git commit -m "Initial commit"</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4200368"/>
            <a:ext cx="14404273" cy="1583212"/>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smtClean="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21104" y="3757033"/>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16416</TotalTime>
  <Words>5183</Words>
  <Application>Microsoft Office PowerPoint</Application>
  <PresentationFormat>Custom</PresentationFormat>
  <Paragraphs>679</Paragraphs>
  <Slides>49</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Courier New</vt:lpstr>
      <vt:lpstr>Gill Sans MT</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GL: Add User Info to Git Config</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Claiborne, Andrew</cp:lastModifiedBy>
  <cp:revision>1995</cp:revision>
  <cp:lastPrinted>2015-02-07T23:49:10Z</cp:lastPrinted>
  <dcterms:created xsi:type="dcterms:W3CDTF">2012-09-13T17:36:07Z</dcterms:created>
  <dcterms:modified xsi:type="dcterms:W3CDTF">2016-03-24T16:54:24Z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